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820C-BC7C-45E1-96C5-2CE02C15C934}" type="datetimeFigureOut">
              <a:rPr lang="en-IE" smtClean="0"/>
              <a:t>04/04/2017</a:t>
            </a:fld>
            <a:endParaRPr lang="en-I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3E9776-DEA0-4B35-946E-5DE2FBC4DA58}" type="slidenum">
              <a:rPr lang="en-IE" smtClean="0"/>
              <a:t>‹#›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820C-BC7C-45E1-96C5-2CE02C15C934}" type="datetimeFigureOut">
              <a:rPr lang="en-IE" smtClean="0"/>
              <a:t>04/04/2017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9776-DEA0-4B35-946E-5DE2FBC4DA5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820C-BC7C-45E1-96C5-2CE02C15C934}" type="datetimeFigureOut">
              <a:rPr lang="en-IE" smtClean="0"/>
              <a:t>04/04/2017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9776-DEA0-4B35-946E-5DE2FBC4DA5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C8820C-BC7C-45E1-96C5-2CE02C15C934}" type="datetimeFigureOut">
              <a:rPr lang="en-IE" smtClean="0"/>
              <a:t>04/04/2017</a:t>
            </a:fld>
            <a:endParaRPr lang="en-I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43E9776-DEA0-4B35-946E-5DE2FBC4DA58}" type="slidenum">
              <a:rPr lang="en-IE" smtClean="0"/>
              <a:t>‹#›</a:t>
            </a:fld>
            <a:endParaRPr lang="en-I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820C-BC7C-45E1-96C5-2CE02C15C934}" type="datetimeFigureOut">
              <a:rPr lang="en-IE" smtClean="0"/>
              <a:t>04/04/2017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9776-DEA0-4B35-946E-5DE2FBC4DA58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820C-BC7C-45E1-96C5-2CE02C15C934}" type="datetimeFigureOut">
              <a:rPr lang="en-IE" smtClean="0"/>
              <a:t>04/04/2017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9776-DEA0-4B35-946E-5DE2FBC4DA58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9776-DEA0-4B35-946E-5DE2FBC4DA58}" type="slidenum">
              <a:rPr lang="en-IE" smtClean="0"/>
              <a:t>‹#›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820C-BC7C-45E1-96C5-2CE02C15C934}" type="datetimeFigureOut">
              <a:rPr lang="en-IE" smtClean="0"/>
              <a:t>04/04/2017</a:t>
            </a:fld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820C-BC7C-45E1-96C5-2CE02C15C934}" type="datetimeFigureOut">
              <a:rPr lang="en-IE" smtClean="0"/>
              <a:t>04/04/2017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9776-DEA0-4B35-946E-5DE2FBC4DA58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820C-BC7C-45E1-96C5-2CE02C15C934}" type="datetimeFigureOut">
              <a:rPr lang="en-IE" smtClean="0"/>
              <a:t>04/04/2017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9776-DEA0-4B35-946E-5DE2FBC4DA58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C8820C-BC7C-45E1-96C5-2CE02C15C934}" type="datetimeFigureOut">
              <a:rPr lang="en-IE" smtClean="0"/>
              <a:t>04/04/2017</a:t>
            </a:fld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43E9776-DEA0-4B35-946E-5DE2FBC4DA58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820C-BC7C-45E1-96C5-2CE02C15C934}" type="datetimeFigureOut">
              <a:rPr lang="en-IE" smtClean="0"/>
              <a:t>04/04/2017</a:t>
            </a:fld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3E9776-DEA0-4B35-946E-5DE2FBC4DA58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C8820C-BC7C-45E1-96C5-2CE02C15C934}" type="datetimeFigureOut">
              <a:rPr lang="en-IE" smtClean="0"/>
              <a:t>04/04/2017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43E9776-DEA0-4B35-946E-5DE2FBC4DA58}" type="slidenum">
              <a:rPr lang="en-IE" smtClean="0"/>
              <a:t>‹#›</a:t>
            </a:fld>
            <a:endParaRPr lang="en-IE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St. Patrick’s Day 2017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Dress Up in Green Day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t 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595754"/>
            <a:ext cx="7200800" cy="420951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t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628800"/>
            <a:ext cx="7128792" cy="482453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t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988840"/>
            <a:ext cx="6408711" cy="403244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t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628800"/>
            <a:ext cx="6120679" cy="424847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t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757772"/>
            <a:ext cx="5112568" cy="347142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t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700808"/>
            <a:ext cx="5976664" cy="439248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t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988840"/>
            <a:ext cx="6696743" cy="403244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t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628800"/>
            <a:ext cx="7416824" cy="446449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t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844824"/>
            <a:ext cx="7848871" cy="410445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</TotalTime>
  <Words>10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Dress Up in Green Day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Dress Up in Green Day</dc:title>
  <dc:creator>Admin</dc:creator>
  <cp:lastModifiedBy>Admin</cp:lastModifiedBy>
  <cp:revision>1</cp:revision>
  <dcterms:created xsi:type="dcterms:W3CDTF">2017-04-04T12:12:29Z</dcterms:created>
  <dcterms:modified xsi:type="dcterms:W3CDTF">2017-04-04T12:18:12Z</dcterms:modified>
</cp:coreProperties>
</file>