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 spd="slow">
    <p:fad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9E52E-FEA9-4955-A495-02F3F221E3EE}" type="datetimeFigureOut">
              <a:rPr lang="en-IE" smtClean="0"/>
              <a:pPr/>
              <a:t>07/03/2017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FAC1-E9A3-45CF-B21F-31C6AE8FE46C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  <p:sndAc>
      <p:stSnd>
        <p:snd r:embed="rId13" name="click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IE" dirty="0" smtClean="0"/>
              <a:t>World Book Day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64904"/>
            <a:ext cx="6400800" cy="2952328"/>
          </a:xfrm>
        </p:spPr>
        <p:txBody>
          <a:bodyPr/>
          <a:lstStyle/>
          <a:p>
            <a:endParaRPr lang="en-IE" dirty="0"/>
          </a:p>
        </p:txBody>
      </p:sp>
      <p:pic>
        <p:nvPicPr>
          <p:cNvPr id="1026" name="Picture 2" descr="C:\Users\Admin\AppData\Local\Microsoft\Windows\INetCache\IE\MULADIHI\library-books-clip-art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636912"/>
            <a:ext cx="4464496" cy="28803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540924"/>
            <a:ext cx="6912768" cy="4480364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Content Placeholder 3" descr="book 1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540924"/>
            <a:ext cx="7200800" cy="4768396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540924"/>
            <a:ext cx="7344816" cy="4480364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" name="Content Placeholder 3" descr="world book day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628800"/>
            <a:ext cx="7992888" cy="4680520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540924"/>
            <a:ext cx="7560840" cy="4644514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628800"/>
            <a:ext cx="7920880" cy="4536504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756948"/>
            <a:ext cx="7344816" cy="4698520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844824"/>
            <a:ext cx="6984776" cy="4176464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772816"/>
            <a:ext cx="6912768" cy="4320480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15616" y="1540924"/>
            <a:ext cx="6912768" cy="4696388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 descr="book 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27584" y="1594930"/>
            <a:ext cx="7560840" cy="4698520"/>
          </a:xfrm>
        </p:spPr>
      </p:pic>
    </p:spTree>
  </p:cSld>
  <p:clrMapOvr>
    <a:masterClrMapping/>
  </p:clrMapOvr>
  <p:transition spd="slow">
    <p:fad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3</Words>
  <Application>Microsoft Office PowerPoint</Application>
  <PresentationFormat>On-screen Show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World Book Day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Book Day</dc:title>
  <dc:creator>Admin</dc:creator>
  <cp:lastModifiedBy>Admin</cp:lastModifiedBy>
  <cp:revision>6</cp:revision>
  <dcterms:created xsi:type="dcterms:W3CDTF">2017-03-06T10:53:58Z</dcterms:created>
  <dcterms:modified xsi:type="dcterms:W3CDTF">2017-03-07T13:27:28Z</dcterms:modified>
</cp:coreProperties>
</file>