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E4E-47A7-48A3-95D7-6DFB01B76871}" type="datetimeFigureOut">
              <a:rPr lang="en-IE" smtClean="0"/>
              <a:t>19/12/2017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5C17-A6A7-4EC9-8027-804FE9A63F5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E4E-47A7-48A3-95D7-6DFB01B76871}" type="datetimeFigureOut">
              <a:rPr lang="en-IE" smtClean="0"/>
              <a:t>19/12/2017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5C17-A6A7-4EC9-8027-804FE9A63F5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E4E-47A7-48A3-95D7-6DFB01B76871}" type="datetimeFigureOut">
              <a:rPr lang="en-IE" smtClean="0"/>
              <a:t>19/12/2017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5C17-A6A7-4EC9-8027-804FE9A63F5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E4E-47A7-48A3-95D7-6DFB01B76871}" type="datetimeFigureOut">
              <a:rPr lang="en-IE" smtClean="0"/>
              <a:t>19/12/2017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5C17-A6A7-4EC9-8027-804FE9A63F5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E4E-47A7-48A3-95D7-6DFB01B76871}" type="datetimeFigureOut">
              <a:rPr lang="en-IE" smtClean="0"/>
              <a:t>19/12/2017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5C17-A6A7-4EC9-8027-804FE9A63F5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E4E-47A7-48A3-95D7-6DFB01B76871}" type="datetimeFigureOut">
              <a:rPr lang="en-IE" smtClean="0"/>
              <a:t>19/12/2017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5C17-A6A7-4EC9-8027-804FE9A63F5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E4E-47A7-48A3-95D7-6DFB01B76871}" type="datetimeFigureOut">
              <a:rPr lang="en-IE" smtClean="0"/>
              <a:t>19/12/2017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5C17-A6A7-4EC9-8027-804FE9A63F5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E4E-47A7-48A3-95D7-6DFB01B76871}" type="datetimeFigureOut">
              <a:rPr lang="en-IE" smtClean="0"/>
              <a:t>19/12/2017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5C17-A6A7-4EC9-8027-804FE9A63F5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E4E-47A7-48A3-95D7-6DFB01B76871}" type="datetimeFigureOut">
              <a:rPr lang="en-IE" smtClean="0"/>
              <a:t>19/12/2017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5C17-A6A7-4EC9-8027-804FE9A63F5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E4E-47A7-48A3-95D7-6DFB01B76871}" type="datetimeFigureOut">
              <a:rPr lang="en-IE" smtClean="0"/>
              <a:t>19/12/2017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5C17-A6A7-4EC9-8027-804FE9A63F5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E4E-47A7-48A3-95D7-6DFB01B76871}" type="datetimeFigureOut">
              <a:rPr lang="en-IE" smtClean="0"/>
              <a:t>19/12/2017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5C17-A6A7-4EC9-8027-804FE9A63F5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FE4E-47A7-48A3-95D7-6DFB01B76871}" type="datetimeFigureOut">
              <a:rPr lang="en-IE" smtClean="0"/>
              <a:t>19/12/2017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B5C17-A6A7-4EC9-8027-804FE9A63F50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en-IE" dirty="0" smtClean="0"/>
              <a:t>Funky Kids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560840" cy="4392488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026" name="Picture 2" descr="C:\Users\Admin\AppData\Local\Microsoft\Windows\INetCache\IE\EANLHEA8\KIDS_AROUND_THE_WORLD.31154747_st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365104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844824"/>
            <a:ext cx="2952328" cy="4390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1876" y="2060848"/>
            <a:ext cx="4716348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6121" y="1916832"/>
            <a:ext cx="5292143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594928"/>
            <a:ext cx="4104456" cy="4570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7630" y="2204864"/>
            <a:ext cx="5220674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999" y="1988840"/>
            <a:ext cx="5904345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Content Placeholder 5" descr="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486916"/>
            <a:ext cx="3528392" cy="4462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8244" y="1844824"/>
            <a:ext cx="5760060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7492" y="1484784"/>
            <a:ext cx="6674868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2913856" cy="4370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1824" y="1700808"/>
            <a:ext cx="5836480" cy="4070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112568" cy="316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999" y="1988840"/>
            <a:ext cx="4824225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204864"/>
            <a:ext cx="5760640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204864"/>
            <a:ext cx="5328592" cy="338437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5352999" cy="35731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999" y="1988840"/>
            <a:ext cx="5400289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988840"/>
            <a:ext cx="2697832" cy="40467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988840"/>
            <a:ext cx="2880320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594928"/>
            <a:ext cx="3096344" cy="41383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48306"/>
            <a:ext cx="6192688" cy="4200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16832"/>
            <a:ext cx="3024336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</Words>
  <Application>Microsoft Office PowerPoint</Application>
  <PresentationFormat>On-screen Show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Funky Kids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Funky Kids</dc:title>
  <dc:creator>Admin</dc:creator>
  <cp:lastModifiedBy>Admin</cp:lastModifiedBy>
  <cp:revision>4</cp:revision>
  <dcterms:created xsi:type="dcterms:W3CDTF">2017-12-19T11:51:22Z</dcterms:created>
  <dcterms:modified xsi:type="dcterms:W3CDTF">2017-12-19T13:38:29Z</dcterms:modified>
</cp:coreProperties>
</file>