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E2E2-6BF0-4DB8-A7B1-DDDDD983E286}" type="datetimeFigureOut">
              <a:rPr lang="en-IE" smtClean="0"/>
              <a:t>04/01/2018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BDBB-7C32-4187-93C0-0F968A99EC8D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IE" dirty="0" smtClean="0"/>
              <a:t>A visit from Santa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272808" cy="489654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Martin\AppData\Local\Microsoft\Windows\INetCache\IE\KPKELDQV\santa-2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1556792"/>
            <a:ext cx="462190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624736" cy="41044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760640" cy="44644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511" y="1772816"/>
            <a:ext cx="5760645" cy="43204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500" y="1540926"/>
            <a:ext cx="6165843" cy="46243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94932"/>
            <a:ext cx="6192687" cy="46445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94932"/>
            <a:ext cx="6336703" cy="475252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48938"/>
            <a:ext cx="6624735" cy="49685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48938"/>
            <a:ext cx="6480719" cy="486053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24735" cy="49685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48938"/>
            <a:ext cx="6408711" cy="480652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 descr="sant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54935"/>
            <a:ext cx="3600400" cy="48005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489" y="1486919"/>
            <a:ext cx="6333863" cy="47503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64416"/>
            <a:ext cx="3816423" cy="508538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27244"/>
            <a:ext cx="3960440" cy="50701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3405027" cy="5229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6216" y="1628800"/>
            <a:ext cx="3764016" cy="50405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832" y="1700808"/>
            <a:ext cx="5259432" cy="41044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4843" y="1772816"/>
            <a:ext cx="5091413" cy="41044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santa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732" y="1412776"/>
            <a:ext cx="4920548" cy="43924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visit from Santa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from Santa</dc:title>
  <dc:creator>User</dc:creator>
  <cp:lastModifiedBy>User</cp:lastModifiedBy>
  <cp:revision>3</cp:revision>
  <dcterms:created xsi:type="dcterms:W3CDTF">2018-01-04T17:20:04Z</dcterms:created>
  <dcterms:modified xsi:type="dcterms:W3CDTF">2018-01-04T17:40:46Z</dcterms:modified>
</cp:coreProperties>
</file>