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E8F2C-749F-49EB-9B32-20FB0B1572EA}" type="datetimeFigureOut">
              <a:rPr lang="en-IE" smtClean="0"/>
              <a:t>08/02/2018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587E-0CE5-4660-B146-AB524D0ADC2A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E8F2C-749F-49EB-9B32-20FB0B1572EA}" type="datetimeFigureOut">
              <a:rPr lang="en-IE" smtClean="0"/>
              <a:t>08/02/2018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587E-0CE5-4660-B146-AB524D0ADC2A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E8F2C-749F-49EB-9B32-20FB0B1572EA}" type="datetimeFigureOut">
              <a:rPr lang="en-IE" smtClean="0"/>
              <a:t>08/02/2018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587E-0CE5-4660-B146-AB524D0ADC2A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E8F2C-749F-49EB-9B32-20FB0B1572EA}" type="datetimeFigureOut">
              <a:rPr lang="en-IE" smtClean="0"/>
              <a:t>08/02/2018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587E-0CE5-4660-B146-AB524D0ADC2A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E8F2C-749F-49EB-9B32-20FB0B1572EA}" type="datetimeFigureOut">
              <a:rPr lang="en-IE" smtClean="0"/>
              <a:t>08/02/2018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587E-0CE5-4660-B146-AB524D0ADC2A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E8F2C-749F-49EB-9B32-20FB0B1572EA}" type="datetimeFigureOut">
              <a:rPr lang="en-IE" smtClean="0"/>
              <a:t>08/02/2018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587E-0CE5-4660-B146-AB524D0ADC2A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E8F2C-749F-49EB-9B32-20FB0B1572EA}" type="datetimeFigureOut">
              <a:rPr lang="en-IE" smtClean="0"/>
              <a:t>08/02/2018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587E-0CE5-4660-B146-AB524D0ADC2A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E8F2C-749F-49EB-9B32-20FB0B1572EA}" type="datetimeFigureOut">
              <a:rPr lang="en-IE" smtClean="0"/>
              <a:t>08/02/2018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587E-0CE5-4660-B146-AB524D0ADC2A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E8F2C-749F-49EB-9B32-20FB0B1572EA}" type="datetimeFigureOut">
              <a:rPr lang="en-IE" smtClean="0"/>
              <a:t>08/02/2018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587E-0CE5-4660-B146-AB524D0ADC2A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E8F2C-749F-49EB-9B32-20FB0B1572EA}" type="datetimeFigureOut">
              <a:rPr lang="en-IE" smtClean="0"/>
              <a:t>08/02/2018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587E-0CE5-4660-B146-AB524D0ADC2A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E8F2C-749F-49EB-9B32-20FB0B1572EA}" type="datetimeFigureOut">
              <a:rPr lang="en-IE" smtClean="0"/>
              <a:t>08/02/2018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587E-0CE5-4660-B146-AB524D0ADC2A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E8F2C-749F-49EB-9B32-20FB0B1572EA}" type="datetimeFigureOut">
              <a:rPr lang="en-IE" smtClean="0"/>
              <a:t>08/02/2018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5587E-0CE5-4660-B146-AB524D0ADC2A}" type="slidenum">
              <a:rPr lang="en-IE" smtClean="0"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en-IE" dirty="0" smtClean="0"/>
              <a:t>Visit from Rosemarie Durr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4032448"/>
          </a:xfrm>
        </p:spPr>
        <p:txBody>
          <a:bodyPr/>
          <a:lstStyle/>
          <a:p>
            <a:endParaRPr lang="en-IE" dirty="0"/>
          </a:p>
        </p:txBody>
      </p:sp>
      <p:pic>
        <p:nvPicPr>
          <p:cNvPr id="4" name="Picture 2" descr="E:\DCIM\100MSDCF\DSC007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060848"/>
            <a:ext cx="6120680" cy="3858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9218" name="Picture 2" descr="E:\DCIM\100MSDCF\DSC007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132856"/>
            <a:ext cx="4855301" cy="36409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0242" name="Picture 2" descr="E:\DCIM\100MSDCF\DSC007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08904"/>
            <a:ext cx="6912768" cy="4428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1266" name="Picture 2" descr="E:\DCIM\100MSDCF\DSC007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44824"/>
            <a:ext cx="6624736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2290" name="Picture 2" descr="E:\DCIM\100MSDCF\DSC007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9540" y="1772816"/>
            <a:ext cx="6144788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3314" name="Picture 2" descr="E:\DCIM\100MSDCF\DSC007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628800"/>
            <a:ext cx="6120680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4338" name="Picture 2" descr="E:\DCIM\100MSDCF\DSC007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72816"/>
            <a:ext cx="5616624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5362" name="Picture 2" descr="E:\DCIM\100MSDCF\DSC007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16832"/>
            <a:ext cx="5445513" cy="40834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6386" name="Picture 2" descr="E:\DCIM\100MSDCF\DSC007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348880"/>
            <a:ext cx="3782368" cy="28363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7410" name="Picture 2" descr="E:\DCIM\100MSDCF\DSC007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3596" y="1844824"/>
            <a:ext cx="5136676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8434" name="Picture 2" descr="E:\DCIM\100MSDCF\DSC007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44824"/>
            <a:ext cx="5255497" cy="3941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026" name="Picture 2" descr="E:\DCIM\100MSDCF\DSC007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2816"/>
            <a:ext cx="6264696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9458" name="Picture 2" descr="E:\DCIM\100MSDCF\DSC007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628800"/>
            <a:ext cx="5598102" cy="41979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20482" name="Picture 2" descr="E:\DCIM\100MSDCF\DSC00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72816"/>
            <a:ext cx="5520688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21506" name="Picture 2" descr="E:\DCIM\100MSDCF\DSC008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7228" y="1628800"/>
            <a:ext cx="5765092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22530" name="Picture 2" descr="E:\DCIM\100MSDCF\DSC008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48831"/>
            <a:ext cx="6480720" cy="48597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23554" name="Picture 2" descr="E:\DCIM\100MSDCF\DSC008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30104"/>
            <a:ext cx="6192688" cy="443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2051" name="Picture 3" descr="E:\DCIM\100MSDCF\DSC007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28800"/>
            <a:ext cx="5688632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3074" name="Picture 2" descr="E:\DCIM\100MSDCF\DSC007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1548" y="1700808"/>
            <a:ext cx="6288804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4098" name="Picture 2" descr="E:\DCIM\100MSDCF\DSC007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5969868" cy="4476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5122" name="Picture 2" descr="E:\DCIM\100MSDCF\DSC007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3516" y="1628800"/>
            <a:ext cx="6144788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6146" name="Picture 2" descr="E:\DCIM\100MSDCF\DSC007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6240813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7170" name="Picture 2" descr="E:\DCIM\100MSDCF\DSC007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40768"/>
            <a:ext cx="6168940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8194" name="Picture 2" descr="E:\DCIM\100MSDCF\DSC007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6264696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</Words>
  <Application>Microsoft Office PowerPoint</Application>
  <PresentationFormat>On-screen Show (4:3)</PresentationFormat>
  <Paragraphs>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Visit from Rosemarie Durr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 from Rosemarie Durr</dc:title>
  <dc:creator>Admin</dc:creator>
  <cp:lastModifiedBy>Admin</cp:lastModifiedBy>
  <cp:revision>2</cp:revision>
  <dcterms:created xsi:type="dcterms:W3CDTF">2018-02-08T10:17:09Z</dcterms:created>
  <dcterms:modified xsi:type="dcterms:W3CDTF">2018-02-08T10:32:06Z</dcterms:modified>
</cp:coreProperties>
</file>