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A35C0-14E1-4FA6-8663-AA067B96D78E}" type="datetimeFigureOut">
              <a:rPr lang="en-IE" smtClean="0"/>
              <a:t>25/10/2018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A4044-D8ED-4B8E-938B-37033FDEC332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Happy Halloween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Dress Up Day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2714" y="908720"/>
            <a:ext cx="7107637" cy="53307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4735" y="1052736"/>
            <a:ext cx="7275657" cy="54567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052736"/>
            <a:ext cx="3848269" cy="51310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548681"/>
            <a:ext cx="8208912" cy="61228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124744"/>
            <a:ext cx="6843609" cy="51327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0800" y="1484784"/>
            <a:ext cx="6483567" cy="48626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62884"/>
            <a:ext cx="7200799" cy="54005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46862"/>
            <a:ext cx="6768751" cy="50765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62884"/>
            <a:ext cx="6120679" cy="45905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62884"/>
            <a:ext cx="6192687" cy="4644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000868"/>
            <a:ext cx="6768751" cy="50765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h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2768" y="1268760"/>
            <a:ext cx="6051519" cy="45386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5</Words>
  <Application>Microsoft Office PowerPoint</Application>
  <PresentationFormat>On-screen Show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Happy Halloween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Halloween</dc:title>
  <dc:creator>User</dc:creator>
  <cp:lastModifiedBy>User</cp:lastModifiedBy>
  <cp:revision>1</cp:revision>
  <dcterms:created xsi:type="dcterms:W3CDTF">2018-10-25T20:29:48Z</dcterms:created>
  <dcterms:modified xsi:type="dcterms:W3CDTF">2018-10-25T20:37:32Z</dcterms:modified>
</cp:coreProperties>
</file>