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7588-95ED-4B08-AC29-7F602867DE35}" type="datetimeFigureOut">
              <a:rPr lang="en-IE" smtClean="0"/>
              <a:t>20/03/2019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3B9C-9187-4C9A-AD03-869C0637FA6D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IE" dirty="0" smtClean="0"/>
              <a:t>Dress Up in Green Day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Martin\AppData\Local\Microsoft\Windows\INetCache\IE\9KSVBHW9\st_patricks_day_clipart_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05000"/>
            <a:ext cx="3816424" cy="4044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208912" cy="58326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F:\DCIM\100MSDCF\DSC0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587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F:\DCIM\100MSDCF\DSC01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7686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 descr="F:\DCIM\100MSDCF\DSC0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9288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2" name="Picture 2" descr="F:\DCIM\100MSDCF\DSC01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726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146" name="Picture 2" descr="F:\DCIM\100MSDCF\DSC01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136904" cy="6086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Dress Up in Green Day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Dress Up in Green Day</dc:title>
  <dc:creator>User</dc:creator>
  <cp:lastModifiedBy>User</cp:lastModifiedBy>
  <cp:revision>2</cp:revision>
  <dcterms:created xsi:type="dcterms:W3CDTF">2019-03-20T18:48:37Z</dcterms:created>
  <dcterms:modified xsi:type="dcterms:W3CDTF">2019-03-20T19:08:20Z</dcterms:modified>
</cp:coreProperties>
</file>