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063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107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55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981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686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210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7088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793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268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77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936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0F8F9-02ED-41AB-B79E-6E1918DE9486}" type="datetimeFigureOut">
              <a:rPr lang="en-IE" smtClean="0"/>
              <a:t>19/11/2019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C44C3-4D3D-4F24-93D9-DBED1950B5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546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872208"/>
          </a:xfrm>
        </p:spPr>
        <p:txBody>
          <a:bodyPr/>
          <a:lstStyle/>
          <a:p>
            <a:r>
              <a:rPr lang="en-IE" dirty="0" smtClean="0"/>
              <a:t>Making salt </a:t>
            </a:r>
            <a:r>
              <a:rPr lang="en-IE" smtClean="0"/>
              <a:t>dough volcanoes.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 flipV="1">
            <a:off x="3563888" y="4437112"/>
            <a:ext cx="1053830" cy="936104"/>
          </a:xfrm>
        </p:spPr>
        <p:txBody>
          <a:bodyPr>
            <a:normAutofit/>
          </a:bodyPr>
          <a:lstStyle/>
          <a:p>
            <a:endParaRPr lang="en-IE" dirty="0"/>
          </a:p>
        </p:txBody>
      </p:sp>
      <p:pic>
        <p:nvPicPr>
          <p:cNvPr id="1026" name="Picture 2" descr="C:\Users\User\AppData\Local\Microsoft\Windows\INetCache\IE\EZDLA61Z\Volcan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348880"/>
            <a:ext cx="43180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0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amera.wav"/>
          </p:stSnd>
        </p:sndAc>
      </p:transition>
    </mc:Choice>
    <mc:Fallback>
      <p:transition spd="slow">
        <p:split orient="vert"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 job well done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42" name="Picture 2" descr="E:\DCIM\100MSDCF\DSC02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08912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Thumbs up if you like ours.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1267" name="Picture 3" descr="E:\DCIM\100MSDCF\DSC02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115">
            <a:off x="2462771" y="1484462"/>
            <a:ext cx="4205497" cy="507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0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Many hands make light work!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 descr="E:\DCIM\100MSDCF\DSC02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08912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Happiest when making a mess!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3074" name="Picture 2" descr="E:\DCIM\100MSDCF\DSC02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7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Take 2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 descr="E:\DCIM\100MSDCF\DSC022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3225"/>
            <a:ext cx="7966082" cy="49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27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Will this dough ever come off my hands?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122" name="Picture 2" descr="E:\DCIM\100MSDCF\DSC02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49694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9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Kneading the dough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146" name="Picture 2" descr="E:\DCIM\100MSDCF\DSC02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4138"/>
            <a:ext cx="8208912" cy="50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7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Beginning to take shape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7170" name="Picture 2" descr="E:\DCIM\100MSDCF\DSC02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5775"/>
            <a:ext cx="8136904" cy="46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Ta- dah!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8194" name="Picture 2" descr="E:\DCIM\100MSDCF\DSC02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249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Perfecting it.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9218" name="Picture 2" descr="E:\DCIM\100MSDCF\DSC02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1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54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Making salt dough volcanoes.</vt:lpstr>
      <vt:lpstr>Many hands make light work!</vt:lpstr>
      <vt:lpstr>Happiest when making a mess!</vt:lpstr>
      <vt:lpstr>Take 2</vt:lpstr>
      <vt:lpstr>Will this dough ever come off my hands?</vt:lpstr>
      <vt:lpstr>Kneading the dough</vt:lpstr>
      <vt:lpstr>Beginning to take shape </vt:lpstr>
      <vt:lpstr>Ta- dah!</vt:lpstr>
      <vt:lpstr>Perfecting it.</vt:lpstr>
      <vt:lpstr>A job well done </vt:lpstr>
      <vt:lpstr>Thumbs up if you like ours.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salt dough volcanoes</dc:title>
  <dc:creator>User</dc:creator>
  <cp:lastModifiedBy>User</cp:lastModifiedBy>
  <cp:revision>3</cp:revision>
  <dcterms:created xsi:type="dcterms:W3CDTF">2019-11-19T16:57:01Z</dcterms:created>
  <dcterms:modified xsi:type="dcterms:W3CDTF">2019-11-19T17:12:10Z</dcterms:modified>
</cp:coreProperties>
</file>